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jRpFYHUwxhNO2WvL7vVtzOwFjY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Slab-regular.fntdata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a29f7b4a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1a29f7b4a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dd6d97d7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18dd6d97d7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a29f7b4a2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11a29f7b4a2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29f7b4a2_0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g11a29f7b4a2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a29f7b4a2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11a29f7b4a2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3b98ede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f3b98ede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dc5106a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1dc5106a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dc5106a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1dc5106a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2" name="Google Shape;6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3" name="Google Shape;6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4" name="Google Shape;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" name="Google Shape;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85" name="Google Shape;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" name="Google Shape;91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2" name="Google Shape;92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Google Shape;94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3" name="Google Shape;1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1a29f7b4a2_0_10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11a29f7b4a2_0_10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11a29f7b4a2_0_10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8" name="Google Shape;1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3" name="Google Shape;1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7" name="Google Shape;1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2" name="Google Shape;1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7" name="Google Shape;1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5" name="Google Shape;1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8" name="Google Shape;1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1" name="Google Shape;1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2" name="Google Shape;14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f3b98ede50_0_6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gf3b98ede50_0_6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" name="Google Shape;21;gf3b98ede50_0_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58" name="Google Shape;1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9" name="Google Shape;1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1" name="Google Shape;16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2" name="Google Shape;16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3" name="Google Shape;17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dc5106aa5_0_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11dc5106aa5_0_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11dc5106aa5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0" name="Google Shape;200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1" name="Google Shape;201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1" name="Google Shape;22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2" name="Google Shape;22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4" name="Google Shape;22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hyperlink" Target="https://stats.stackexchange.com/questions/21222/are-mean-normalization-and-feature-scaling-needed-for-k-means-clustering" TargetMode="External"/><Relationship Id="rId6" Type="http://schemas.openxmlformats.org/officeDocument/2006/relationships/hyperlink" Target="https://stats.stackexchange.com/questions/89809/is-it-important-to-scale-data-before-clustering/89813" TargetMode="External"/><Relationship Id="rId7" Type="http://schemas.openxmlformats.org/officeDocument/2006/relationships/hyperlink" Target="https://scikit-learn.org/stable/modules/generated/sklearn.cluster.KMeans.html#sklearn.cluster.KMeans" TargetMode="External"/><Relationship Id="rId8" Type="http://schemas.openxmlformats.org/officeDocument/2006/relationships/hyperlink" Target="https://scikit-learn.org/stable/modules/generated/sklearn.cluster.KMeans.html#sklearn.cluster.KMean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K-Means clustering.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7" name="Google Shape;237;g11a29f7b4a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11a29f7b4a2_0_0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1a29f7b4a2_0_0"/>
          <p:cNvSpPr txBox="1"/>
          <p:nvPr/>
        </p:nvSpPr>
        <p:spPr>
          <a:xfrm>
            <a:off x="402425" y="1159675"/>
            <a:ext cx="82431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use this method we need to specify the desired amount of clusters “K” beforehand and it use the following iterative procedure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this method generates “K” random locations (named “centroids”) by assigning random values to every feature of the dataset.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Next, the distance between each observation and the centroids is computed.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observation is assigned to the nearest centroid.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location of the “centroids” is replaced by the mean location of all the observations assigned to the centroid. 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 the steps 2-4 a fixed number of times or until the change of the “centroids” locations is smaller than a given value (whatever happens first)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4" name="Google Shape;244;g18dd6d97d7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8dd6d97d71_0_0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g18dd6d97d71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47" name="Google Shape;247;g18dd6d97d7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8dd6d97d71_0_0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Scikit-learn KMeans</a:t>
            </a:r>
            <a:endParaRPr b="0" i="0" sz="5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8dd6d97d71_0_0"/>
          <p:cNvSpPr txBox="1"/>
          <p:nvPr/>
        </p:nvSpPr>
        <p:spPr>
          <a:xfrm>
            <a:off x="4572000" y="473875"/>
            <a:ext cx="4073400" cy="4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is a clustering method which can be found in: sklearn.cluster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sklearn.cluster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import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KMeans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K-Means works better when the features had been previously scaled with the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StandardScaler()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is sensitive to the scale.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Link1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Link2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object, </a:t>
            </a:r>
            <a:r>
              <a:rPr b="1" lang="en" sz="1500">
                <a:solidFill>
                  <a:srgbClr val="FF0000"/>
                </a:solidFill>
              </a:rPr>
              <a:t>K Means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works similarly to a transformer, it has two methods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predict()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/>
              <a:t>K Means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fit(df)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/>
              <a:t>K Means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().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predict(new_sc_samples)</a:t>
            </a:r>
            <a:endParaRPr b="1" i="0" sz="1500" u="none" cap="none" strike="noStrike">
              <a:solidFill>
                <a:srgbClr val="6AA84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en" sz="1500" u="sng">
                <a:solidFill>
                  <a:schemeClr val="hlink"/>
                </a:solidFill>
                <a:hlinkClick r:id="rId7"/>
              </a:rPr>
              <a:t>Sklearn</a:t>
            </a:r>
            <a:r>
              <a:rPr b="0" i="0" lang="en" sz="15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 KMeans documentation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4" name="Google Shape;254;g11a29f7b4a2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1a29f7b4a2_0_9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g11a29f7b4a2_0_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7" name="Google Shape;257;g11a29f7b4a2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11a29f7b4a2_0_9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Scikit-learn KMeans best K?</a:t>
            </a:r>
            <a:endParaRPr b="0" i="0" sz="5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11a29f7b4a2_0_9"/>
          <p:cNvSpPr txBox="1"/>
          <p:nvPr/>
        </p:nvSpPr>
        <p:spPr>
          <a:xfrm>
            <a:off x="4493450" y="18454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three main methods to determine the best K value: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restrictions/knowledge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Elbow method </a:t>
            </a:r>
            <a:r>
              <a:rPr lang="en" sz="1500"/>
              <a:t>(not the best one)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Silhouette method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4" name="Google Shape;264;g11a29f7b4a2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1a29f7b4a2_0_18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g11a29f7b4a2_0_1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7" name="Google Shape;267;g11a29f7b4a2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11a29f7b4a2_0_18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KMeans best K: business restrictions</a:t>
            </a:r>
            <a:endParaRPr b="0" i="0" sz="5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11a29f7b4a2_0_18"/>
          <p:cNvSpPr txBox="1"/>
          <p:nvPr/>
        </p:nvSpPr>
        <p:spPr>
          <a:xfrm>
            <a:off x="4493450" y="18454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boss demanded a specific number of groups? (money costs talks)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 it makes sense to have so many or few groups?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 reasonable amount of groups?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4" name="Google Shape;274;g11a29f7b4a2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1a29f7b4a2_0_27"/>
          <p:cNvSpPr txBox="1"/>
          <p:nvPr/>
        </p:nvSpPr>
        <p:spPr>
          <a:xfrm>
            <a:off x="444302" y="473875"/>
            <a:ext cx="3151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Sklearn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g11a29f7b4a2_0_2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7" name="Google Shape;277;g11a29f7b4a2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1a29f7b4a2_0_27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KMeans best K: elbow method</a:t>
            </a:r>
            <a:endParaRPr b="0" i="0" sz="5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1a29f7b4a2_0_27"/>
          <p:cNvSpPr txBox="1"/>
          <p:nvPr/>
        </p:nvSpPr>
        <p:spPr>
          <a:xfrm>
            <a:off x="4493450" y="8548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method computes the average distance between every member of a cluster and the centroid of the cluster to which belongs as a function of the number of clusters.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number of clusters is the one for which previous amount doesn’t drop significantly.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g11a29f7b4a2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9969" y="2843225"/>
            <a:ext cx="3980359" cy="20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1a29f7b4a2_0_27"/>
          <p:cNvSpPr/>
          <p:nvPr/>
        </p:nvSpPr>
        <p:spPr>
          <a:xfrm>
            <a:off x="4984825" y="3511850"/>
            <a:ext cx="317400" cy="285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gf3b98ede50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7" name="Google Shape;287;gf3b98ede5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f3b98ede50_0_0"/>
          <p:cNvSpPr txBox="1"/>
          <p:nvPr/>
        </p:nvSpPr>
        <p:spPr>
          <a:xfrm>
            <a:off x="568176" y="2016925"/>
            <a:ext cx="27828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KMeans best K: silhouette method</a:t>
            </a:r>
            <a:endParaRPr b="0" i="0" sz="5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f3b98ede50_0_0"/>
          <p:cNvSpPr txBox="1"/>
          <p:nvPr/>
        </p:nvSpPr>
        <p:spPr>
          <a:xfrm>
            <a:off x="4493450" y="854875"/>
            <a:ext cx="4073400" cy="19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method computes the “goodness” of the clustering based on: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intracluster distance = 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nearest cluster distance = b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Silhouette score is given by: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number of cluster is selected among the ones with peaks.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f3b98ede5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4825" y="2405125"/>
            <a:ext cx="139065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dc5106aa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PROS OF K-MEANS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11dc5106aa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g11dc5106aa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Simple to implement.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Scales to large datasets.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Guarantees convergence.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 use different starting positions of centroids.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Easy to adapt to new datasets.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dc5106aa5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CONS OF K-MEANS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11dc5106aa5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11dc5106aa5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K-value needs to be chosen beforehand.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Depends on the initial locations of the centroids (several different runs need to be tested).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Sensitive to sets of different sizes and shapes.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Sensitive to outliers.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Not suited to high number of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